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256" r:id="rId3"/>
    <p:sldId id="538" r:id="rId4"/>
    <p:sldId id="283" r:id="rId5"/>
    <p:sldId id="282" r:id="rId6"/>
    <p:sldId id="539" r:id="rId7"/>
    <p:sldId id="258" r:id="rId8"/>
    <p:sldId id="257" r:id="rId9"/>
    <p:sldId id="260" r:id="rId10"/>
    <p:sldId id="261" r:id="rId11"/>
    <p:sldId id="262" r:id="rId12"/>
    <p:sldId id="263" r:id="rId13"/>
    <p:sldId id="266" r:id="rId14"/>
    <p:sldId id="540" r:id="rId15"/>
    <p:sldId id="274" r:id="rId16"/>
    <p:sldId id="270" r:id="rId17"/>
    <p:sldId id="272" r:id="rId18"/>
    <p:sldId id="279" r:id="rId19"/>
    <p:sldId id="280" r:id="rId20"/>
    <p:sldId id="541" r:id="rId21"/>
    <p:sldId id="269" r:id="rId22"/>
    <p:sldId id="273" r:id="rId23"/>
    <p:sldId id="264" r:id="rId24"/>
    <p:sldId id="267" r:id="rId25"/>
    <p:sldId id="268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2"/>
    <p:restoredTop sz="96654"/>
  </p:normalViewPr>
  <p:slideViewPr>
    <p:cSldViewPr snapToGrid="0" snapToObjects="1">
      <p:cViewPr varScale="1">
        <p:scale>
          <a:sx n="119" d="100"/>
          <a:sy n="119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ooseframework.inl.gov/syntax/Mesh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ncsu.edu/campus-it/campus-data-network/vp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new_users.html" TargetMode="External"/><Relationship Id="rId2" Type="http://schemas.openxmlformats.org/officeDocument/2006/relationships/hyperlink" Target="https://mooseframework.inl.gov/getting_started/installation/conda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inl.gov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913" y="2733269"/>
            <a:ext cx="10204174" cy="1222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E3DBA-FFA7-F313-C0B0-BEC51415502F}"/>
              </a:ext>
            </a:extLst>
          </p:cNvPr>
          <p:cNvSpPr txBox="1"/>
          <p:nvPr/>
        </p:nvSpPr>
        <p:spPr>
          <a:xfrm>
            <a:off x="1235765" y="2027719"/>
            <a:ext cx="9720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 executable is produced by compiling an application or a MOOSE module. It can be used to run input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2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5D184-4F46-6A7D-7CE1-A5124ED1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35C7-8AF9-7A1F-722D-D8D6A506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88659" cy="3965670"/>
          </a:xfrm>
        </p:spPr>
        <p:txBody>
          <a:bodyPr/>
          <a:lstStyle/>
          <a:p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Meshes in MOOSE are built or loaded using </a:t>
            </a:r>
            <a:r>
              <a:rPr lang="en-US" sz="1600" b="0" i="0" u="none" strike="noStrike" dirty="0">
                <a:solidFill>
                  <a:srgbClr val="00008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MeshGenerators</a:t>
            </a:r>
            <a:endParaRPr lang="en-US" sz="1600" u="none" strike="noStrik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only generate the mesh without running the simulation, you can pass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--mesh-only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on the command line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FileMeshGenerator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MeshGenerator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load external meshes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Built-in mesh generation is implemented for lines, rectangles, rectangular prisms or extruded reactor geometries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sides are named in a logical way and are numbered :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1D: left=0, right=1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2D: bottom=0, right=1, top=2, left=3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wont need more than 2D here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Human-readable names can be assigned to blocks,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sidesets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nodesets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that can be used throughout an input file.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parameter that requires an ID will accept either numbers or "names".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Names can be assigned to IDs for existing meshes to ease input file maintenance.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137C2-603E-79B8-3770-01F814FE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BAAFF-922B-D5E6-7095-C0A269D42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84" y="1795829"/>
            <a:ext cx="3328601" cy="1678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9279C-5462-DCF0-5F90-1DB9AF7A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328" y="3669009"/>
            <a:ext cx="3158711" cy="26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78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76969-F01A-244A-A711-6A3FB0D03557}"/>
              </a:ext>
            </a:extLst>
          </p:cNvPr>
          <p:cNvSpPr/>
          <p:nvPr/>
        </p:nvSpPr>
        <p:spPr>
          <a:xfrm>
            <a:off x="4430672" y="4577834"/>
            <a:ext cx="333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mooseframework.inl.gov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558D-A1DB-9EC4-B031-0964C8F0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5558C-E60B-20D8-0FD9-98E464932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Many objects exist in MOOSE that utilize a function, such as:</a:t>
            </a:r>
          </a:p>
          <a:p>
            <a:pPr lvl="1"/>
            <a:r>
              <a:rPr lang="en-US" dirty="0" err="1"/>
              <a:t>FunctionDirichletBC</a:t>
            </a:r>
            <a:r>
              <a:rPr lang="en-US" dirty="0"/>
              <a:t>, </a:t>
            </a:r>
            <a:r>
              <a:rPr lang="en-US" dirty="0" err="1"/>
              <a:t>FunctionNeumannBC</a:t>
            </a:r>
            <a:r>
              <a:rPr lang="en-US" dirty="0"/>
              <a:t>, </a:t>
            </a:r>
            <a:r>
              <a:rPr lang="en-US" dirty="0" err="1"/>
              <a:t>FunctionIC</a:t>
            </a:r>
            <a:r>
              <a:rPr lang="en-US" dirty="0"/>
              <a:t>, </a:t>
            </a:r>
            <a:r>
              <a:rPr lang="en-US" dirty="0" err="1"/>
              <a:t>BodyForce</a:t>
            </a:r>
            <a:endParaRPr lang="en-US" dirty="0"/>
          </a:p>
          <a:p>
            <a:r>
              <a:rPr lang="en-US" dirty="0"/>
              <a:t>Each of these objects has a "function" parameter which is set in the input file, and controls which Function object is used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 </a:t>
            </a:r>
            <a:r>
              <a:rPr lang="en-US" dirty="0" err="1"/>
              <a:t>ParsedFunction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allows functions to be defined by strings directly in the input 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F388-F753-7D1B-A20B-41588571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6DFD4-7BB6-D6EF-A802-E615AF8E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4229673"/>
            <a:ext cx="2844800" cy="23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80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Executioner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2EFC2-9C99-4972-99DA-1067D98F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9" y="2049265"/>
            <a:ext cx="6014379" cy="1902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15F63-40F6-4229-28EC-5EC77E33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2" y="1793409"/>
            <a:ext cx="5671458" cy="366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9B40A-1375-CCA1-9EFB-BADB63342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42" y="5496905"/>
            <a:ext cx="5188858" cy="1042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FCDF64-ACDC-475E-DBD3-6C96716D5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79" y="4273593"/>
            <a:ext cx="5926304" cy="183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F122-5C7A-934B-BBA6-55F9431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MOOSE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54EC-6266-3C4E-A1F6-8727375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will have access to the RDFMG cluster</a:t>
            </a:r>
          </a:p>
          <a:p>
            <a:r>
              <a:rPr lang="en-US" dirty="0"/>
              <a:t>Can utilize moose on your local machine, or on cluster</a:t>
            </a:r>
          </a:p>
          <a:p>
            <a:r>
              <a:rPr lang="en-US" dirty="0"/>
              <a:t>If off campus, need to get the NCSU VPN </a:t>
            </a:r>
          </a:p>
          <a:p>
            <a:pPr lvl="1"/>
            <a:r>
              <a:rPr lang="en-US" dirty="0">
                <a:hlinkClick r:id="rId2"/>
              </a:rPr>
              <a:t>https://oit.ncsu.edu/campus-it/campus-data-network/vpn/</a:t>
            </a:r>
            <a:endParaRPr lang="en-US" dirty="0"/>
          </a:p>
          <a:p>
            <a:r>
              <a:rPr lang="en-US" dirty="0"/>
              <a:t>Need some kind of terminal</a:t>
            </a:r>
          </a:p>
          <a:p>
            <a:pPr lvl="1"/>
            <a:r>
              <a:rPr lang="en-US" dirty="0" err="1"/>
              <a:t>linux</a:t>
            </a:r>
            <a:r>
              <a:rPr lang="en-US" dirty="0"/>
              <a:t>/mac is native, for windows need something like </a:t>
            </a:r>
            <a:r>
              <a:rPr lang="en-US" dirty="0" err="1"/>
              <a:t>PuTTY</a:t>
            </a:r>
            <a:r>
              <a:rPr lang="en-US" dirty="0"/>
              <a:t>, Cygwin, </a:t>
            </a:r>
            <a:r>
              <a:rPr lang="en-US" dirty="0" err="1"/>
              <a:t>MobaXterm</a:t>
            </a:r>
            <a:r>
              <a:rPr lang="en-US" dirty="0"/>
              <a:t>, etc.</a:t>
            </a:r>
          </a:p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uname@rdfmg.ne.ncsu.edu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C387-F4A0-1545-AF66-EE331A06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9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0756"/>
            <a:ext cx="10972800" cy="4455409"/>
          </a:xfrm>
        </p:spPr>
        <p:txBody>
          <a:bodyPr>
            <a:normAutofit/>
          </a:bodyPr>
          <a:lstStyle/>
          <a:p>
            <a:r>
              <a:rPr lang="en-US" sz="1800" dirty="0"/>
              <a:t>Follow the instructions on the MOOSE website</a:t>
            </a:r>
          </a:p>
          <a:p>
            <a:pPr lvl="1"/>
            <a:r>
              <a:rPr lang="en-US" sz="1800" dirty="0">
                <a:hlinkClick r:id="rId2"/>
              </a:rPr>
              <a:t>https://mooseframework.inl.gov/getting_started/installation/conda.html</a:t>
            </a:r>
            <a:endParaRPr lang="en-US" sz="1800" dirty="0"/>
          </a:p>
          <a:p>
            <a:r>
              <a:rPr lang="en-US" sz="1800" dirty="0"/>
              <a:t>Will install </a:t>
            </a:r>
            <a:r>
              <a:rPr lang="en-US" sz="1800" dirty="0" err="1"/>
              <a:t>conda</a:t>
            </a:r>
            <a:r>
              <a:rPr lang="en-US" sz="1800" dirty="0"/>
              <a:t>, create moose environment, git pull moose, build and test</a:t>
            </a:r>
          </a:p>
          <a:p>
            <a:r>
              <a:rPr lang="en-US" sz="1800" dirty="0"/>
              <a:t>Then you will create your own moose app:</a:t>
            </a:r>
          </a:p>
          <a:p>
            <a:pPr lvl="1"/>
            <a:r>
              <a:rPr lang="en-US" sz="1800" dirty="0">
                <a:hlinkClick r:id="rId3"/>
              </a:rPr>
              <a:t>https://mooseframework.inl.gov/getting_started/new_users.html</a:t>
            </a:r>
            <a:endParaRPr lang="en-US" sz="1800" dirty="0"/>
          </a:p>
          <a:p>
            <a:r>
              <a:rPr lang="en-US" sz="1800" dirty="0"/>
              <a:t>I recommend making a directory with your input files inside your new app folder</a:t>
            </a:r>
          </a:p>
          <a:p>
            <a:r>
              <a:rPr lang="en-US" sz="1800" dirty="0"/>
              <a:t>Edit </a:t>
            </a:r>
            <a:r>
              <a:rPr lang="en-US" sz="1800" dirty="0" err="1"/>
              <a:t>makefile</a:t>
            </a:r>
            <a:r>
              <a:rPr lang="en-US" sz="1800" dirty="0"/>
              <a:t> in new app for modules you will need</a:t>
            </a:r>
          </a:p>
          <a:p>
            <a:pPr lvl="1"/>
            <a:r>
              <a:rPr lang="en-US" sz="1800" dirty="0"/>
              <a:t>heat transfer and solid mechanics should be all you will need for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A9B7-3CB4-D846-BD3A-B3149EAD32D9}"/>
              </a:ext>
            </a:extLst>
          </p:cNvPr>
          <p:cNvSpPr txBox="1"/>
          <p:nvPr/>
        </p:nvSpPr>
        <p:spPr>
          <a:xfrm>
            <a:off x="11806518" y="282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6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file editors: vi, vim, emacs, </a:t>
            </a:r>
            <a:r>
              <a:rPr lang="en-US" dirty="0" err="1"/>
              <a:t>nano</a:t>
            </a:r>
            <a:r>
              <a:rPr lang="en-US" dirty="0"/>
              <a:t>, atom</a:t>
            </a:r>
          </a:p>
          <a:p>
            <a:r>
              <a:rPr lang="en-US" dirty="0"/>
              <a:t>You should not need a submission script to run on </a:t>
            </a:r>
            <a:r>
              <a:rPr lang="en-US" dirty="0" err="1"/>
              <a:t>rdfmg</a:t>
            </a:r>
            <a:r>
              <a:rPr lang="en-US" dirty="0"/>
              <a:t> (don’t need that many cores), but I recommend running on an interactive node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NCSTLight"/>
              </a:rPr>
              <a:t>module load codes/workbench</a:t>
            </a:r>
          </a:p>
          <a:p>
            <a:pPr algn="l"/>
            <a:r>
              <a:rPr lang="en-US" b="1" i="1" dirty="0" err="1">
                <a:solidFill>
                  <a:srgbClr val="000000"/>
                </a:solidFill>
                <a:effectLst/>
                <a:latin typeface="NCSTRoman"/>
              </a:rPr>
              <a:t>isqp</a:t>
            </a:r>
            <a:r>
              <a:rPr lang="en-US" b="1" i="1" dirty="0">
                <a:solidFill>
                  <a:srgbClr val="000000"/>
                </a:solidFill>
                <a:effectLst/>
                <a:latin typeface="NCSTRoman"/>
              </a:rPr>
              <a:t> -w node026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NCSTLight"/>
              </a:rPr>
              <a:t>https://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CSTLight"/>
              </a:rPr>
              <a:t>ne.ncsu.edu</a:t>
            </a:r>
            <a:r>
              <a:rPr lang="en-US" b="0" i="0" dirty="0">
                <a:solidFill>
                  <a:srgbClr val="000000"/>
                </a:solidFill>
                <a:effectLst/>
                <a:latin typeface="NCSTLight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CSTLight"/>
              </a:rPr>
              <a:t>rdfmg</a:t>
            </a:r>
            <a:r>
              <a:rPr lang="en-US" b="0" i="0" dirty="0">
                <a:solidFill>
                  <a:srgbClr val="000000"/>
                </a:solidFill>
                <a:effectLst/>
                <a:latin typeface="NCSTLight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CSTLight"/>
              </a:rPr>
              <a:t>rdfmg</a:t>
            </a:r>
            <a:r>
              <a:rPr lang="en-US" b="0" i="0" dirty="0">
                <a:solidFill>
                  <a:srgbClr val="000000"/>
                </a:solidFill>
                <a:effectLst/>
                <a:latin typeface="NCSTLight"/>
              </a:rPr>
              <a:t>-guide/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0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FF3D-575D-564F-BB05-2FFF806A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CE3F-1771-9249-ADA6-176E0B40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https://mooseframework.inl.gov/</a:t>
            </a:r>
            <a:endParaRPr lang="en-US" dirty="0"/>
          </a:p>
          <a:p>
            <a:r>
              <a:rPr lang="en-US" dirty="0"/>
              <a:t>Under getting started tab, have workshop slides, workshop video, and other tutorials</a:t>
            </a:r>
          </a:p>
          <a:p>
            <a:r>
              <a:rPr lang="en-US" dirty="0"/>
              <a:t>There is a lot here, work through examples, understand what the examples are doing</a:t>
            </a:r>
          </a:p>
          <a:p>
            <a:r>
              <a:rPr lang="en-US" dirty="0"/>
              <a:t>The sooner you dive deep into MOOSE, the easier all of this will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8EF4-CB79-074A-8128-5F3557DF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Phase Field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Porous Flow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Stochastic Tools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Tensor (solid) Mechanics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XFEM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Shallow Water (work in progress)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19271</TotalTime>
  <Words>907</Words>
  <Application>Microsoft Macintosh PowerPoint</Application>
  <PresentationFormat>Widescreen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NCSTLight</vt:lpstr>
      <vt:lpstr>NCSTRoman</vt:lpstr>
      <vt:lpstr>Roboto</vt:lpstr>
      <vt:lpstr>NCStateU-horizontal-left-logo</vt:lpstr>
      <vt:lpstr>Nuclear Fuel Performance</vt:lpstr>
      <vt:lpstr>MOOSE– Massively Object-Oriented Simulation Environment</vt:lpstr>
      <vt:lpstr>Access to MOOSE</vt:lpstr>
      <vt:lpstr>Building MOOSE on RDFMG cluster </vt:lpstr>
      <vt:lpstr>Handy bash commands</vt:lpstr>
      <vt:lpstr>MOOSE Resources</vt:lpstr>
      <vt:lpstr>PowerPoint Presentation</vt:lpstr>
      <vt:lpstr>MOOSE Physics Modules 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Functions</vt:lpstr>
      <vt:lpstr>MOOSE Executioner</vt:lpstr>
      <vt:lpstr>Outputs</vt:lpstr>
      <vt:lpstr>Visualization</vt:lpstr>
      <vt:lpstr>Paraview</vt:lpstr>
      <vt:lpstr>MOOSE C++ Fundamentals</vt:lpstr>
      <vt:lpstr>Tutorials/Examples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Benjamin Beeler</cp:lastModifiedBy>
  <cp:revision>44</cp:revision>
  <dcterms:created xsi:type="dcterms:W3CDTF">2020-03-31T19:38:56Z</dcterms:created>
  <dcterms:modified xsi:type="dcterms:W3CDTF">2025-01-16T17:27:39Z</dcterms:modified>
</cp:coreProperties>
</file>